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2"/>
    <p:restoredTop sz="95827"/>
  </p:normalViewPr>
  <p:slideViewPr>
    <p:cSldViewPr snapToGrid="0" snapToObjects="1">
      <p:cViewPr>
        <p:scale>
          <a:sx n="104" d="100"/>
          <a:sy n="104" d="100"/>
        </p:scale>
        <p:origin x="92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3792-3933-064D-B4EF-292DC5053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EFB8DC9-5EBA-DC4B-A0C5-0776755B4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A423C0-922C-FF48-A289-DF4EB545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3CC1EE-A7F2-E744-B057-CA4D87BF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EB8316-6902-D844-BDC9-7DA2060D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8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48DC9-9F8C-6B44-8FB6-4FDD9FFD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5191F51-7124-6A4F-8622-EA15F510E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FE553B-F25E-6A45-8315-771BBE5E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5C8152-4B75-CF45-BA10-A27CB38C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AB38E2-5AA9-D74B-8288-94F70036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70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9C3965B-5F06-A340-B8D6-B1172A964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3A09C3-6C51-734E-A577-E1C346EC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3B30BB-D545-5D43-99B7-EE72F512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FB2A23-91A2-A345-A78D-4F51586A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2D5374-875E-2449-A5C0-E7B367CE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2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06030-527D-6C4A-8379-6A3500CC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CF6EDB-09A9-134E-A169-80E8C627D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1D030A-AF99-8D40-B0B9-EB65F186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9FFB87-333F-024A-A766-564ED9D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01103E-2844-FF4E-81E3-759CA2FF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2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5A46B-701F-4D44-9C77-871BBFA5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5954FC-B19D-AB4F-89B3-1EA2DB911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488DEF-3F3B-EF42-AC2C-10B39A32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81612-67E7-5C44-958D-CAFC6098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434371-8A31-AC4D-B4B5-C605568F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69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F0913-F8AD-B04B-B664-9498538D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60C733-D9F9-F64C-B384-FE1799367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FBB14F-6EC8-C042-A6CE-286C34551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AC0BDF-DC26-864E-A1E5-928A1DA7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0F2189-ED5A-7E45-9752-E85B7C76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5B541-92AF-4145-99DC-74D94A7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93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62E-3C25-9842-8D59-08B51112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3C7AA0-5CD7-2A4C-8C7E-AEE5BEB0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547C8D-75D8-024F-A464-5E24A1ED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DEC1946-A5C2-204B-8707-A1D875317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0071D4-7083-2848-B9E4-8A00F38C1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7DF0E3-B8F1-514C-8C82-A89EB363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CAC8936-DC21-EF4D-85A1-4505492F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87AB877-AD7F-EB45-885A-B7A59BE4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98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3486A-ADDB-1547-B2BE-9199DA08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3349AE-36D1-024A-A2E0-5A8698A6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16312C1-3620-B546-B72F-1874E351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9F1E65F-F724-334F-AA8B-1AAE1E56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42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3F1F4A7-B202-5F4C-BA4A-24387720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EF1989E-D80B-A54F-BAEB-8E5C39CC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922653C-3D6B-534E-9E70-81FA48CD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14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51406-C406-8D4B-8009-C5C75F88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B3C55F-DD42-F64A-846A-EE194A64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B0E2C5-38C2-F040-989E-1BD6C1AE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B9D3FF-FBD9-2343-9DCD-346FBAF3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4F080E-BCDB-074A-AFD8-ECF9797E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A38B676-ABD3-F140-A5A0-2402C395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22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4912E-9BE3-6F4A-93BB-0E4DC1DA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31E3F3A-ED86-7947-BDA3-B56608B57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A15B25F-C8EC-9240-AB2D-A15ECB79A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E3B20C-3322-8A46-AB71-BB593D49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239CC4-D491-F648-8C10-F45485F7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92FDAA6-173E-8A4A-BCE4-06F2DD97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1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E23AE8-E54E-274A-987A-54BC0E6B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90FF61-CEB3-8644-8E67-05FB5AD3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243531-884E-8248-ACD6-6AE219D26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CBAE-D15E-654A-AF87-1D9152F254F1}" type="datetimeFigureOut">
              <a:rPr lang="da-DK" smtClean="0"/>
              <a:t>08.05.2021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F7D30F-6913-5F44-8996-0805A8BDE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02D3CB-7144-CB49-A65B-35CCFEA58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C509-EEF5-1A46-B24F-2D057CF1A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1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>
            <a:extLst>
              <a:ext uri="{FF2B5EF4-FFF2-40B4-BE49-F238E27FC236}">
                <a16:creationId xmlns:a16="http://schemas.microsoft.com/office/drawing/2014/main" id="{B1190D52-BA3C-964E-82E8-34DE06AD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08" y="254073"/>
            <a:ext cx="9341292" cy="6102036"/>
          </a:xfrm>
          <a:prstGeom prst="rect">
            <a:avLst/>
          </a:prstGeom>
        </p:spPr>
      </p:pic>
      <p:pic>
        <p:nvPicPr>
          <p:cNvPr id="1026" name="Picture 2" descr="OK Pan – Orienteringsklubben Pan, Aarhus">
            <a:extLst>
              <a:ext uri="{FF2B5EF4-FFF2-40B4-BE49-F238E27FC236}">
                <a16:creationId xmlns:a16="http://schemas.microsoft.com/office/drawing/2014/main" id="{DF0F49DC-7E3B-6B4C-8A7C-D870034E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44" y="4309068"/>
            <a:ext cx="676812" cy="6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019753-4798-0147-B5F1-D2714AFB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043" y="446913"/>
            <a:ext cx="1418102" cy="14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5F2C3A9-686A-3F41-A361-C3E2A0126131}"/>
              </a:ext>
            </a:extLst>
          </p:cNvPr>
          <p:cNvSpPr txBox="1"/>
          <p:nvPr/>
        </p:nvSpPr>
        <p:spPr>
          <a:xfrm>
            <a:off x="6759615" y="2118167"/>
            <a:ext cx="1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18F5D4-1008-E24E-9425-99DACD1B67C3}"/>
              </a:ext>
            </a:extLst>
          </p:cNvPr>
          <p:cNvSpPr/>
          <p:nvPr/>
        </p:nvSpPr>
        <p:spPr>
          <a:xfrm>
            <a:off x="8826134" y="753632"/>
            <a:ext cx="156259" cy="293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P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E957BF2-EEA8-1F47-890F-B8DBDA4E9A98}"/>
              </a:ext>
            </a:extLst>
          </p:cNvPr>
          <p:cNvSpPr/>
          <p:nvPr/>
        </p:nvSpPr>
        <p:spPr>
          <a:xfrm>
            <a:off x="248336" y="1644251"/>
            <a:ext cx="2494204" cy="29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Parkering markeres med 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BEA6255-FE69-1043-84A3-189C85FACACF}"/>
              </a:ext>
            </a:extLst>
          </p:cNvPr>
          <p:cNvSpPr/>
          <p:nvPr/>
        </p:nvSpPr>
        <p:spPr>
          <a:xfrm>
            <a:off x="237281" y="5138544"/>
            <a:ext cx="2487629" cy="123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I Marselisborg: Beskær kortet, så alt overflødigt er fjernet – så sparer vi printerpatroner. </a:t>
            </a:r>
          </a:p>
          <a:p>
            <a:pPr algn="ctr"/>
            <a:r>
              <a:rPr lang="da-DK" sz="1200" dirty="0"/>
              <a:t>Alle andre skove: Beskær ikke, men brug A4 opsætningen, som du fik tilsendt.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EC8017A-3A9D-5C44-A1F2-C6262627D588}"/>
              </a:ext>
            </a:extLst>
          </p:cNvPr>
          <p:cNvSpPr/>
          <p:nvPr/>
        </p:nvSpPr>
        <p:spPr>
          <a:xfrm>
            <a:off x="249066" y="2032639"/>
            <a:ext cx="2493474" cy="29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Skovens navn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0C337D-E778-D54E-817F-76B917D8D950}"/>
              </a:ext>
            </a:extLst>
          </p:cNvPr>
          <p:cNvSpPr/>
          <p:nvPr/>
        </p:nvSpPr>
        <p:spPr>
          <a:xfrm>
            <a:off x="248336" y="284547"/>
            <a:ext cx="2494204" cy="1239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Skabelon </a:t>
            </a: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Åbent orienteringsløb</a:t>
            </a:r>
          </a:p>
          <a:p>
            <a:pPr algn="ctr"/>
            <a:r>
              <a:rPr lang="da-DK" sz="1200" b="1" dirty="0">
                <a:solidFill>
                  <a:schemeClr val="tx1"/>
                </a:solidFill>
              </a:rPr>
              <a:t>Nedenstående skal på kortet. Kopier elementerne direkte fra denne skabelon.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C4B496B-F3EB-1C48-AB99-908D3E1B9A7B}"/>
              </a:ext>
            </a:extLst>
          </p:cNvPr>
          <p:cNvSpPr/>
          <p:nvPr/>
        </p:nvSpPr>
        <p:spPr>
          <a:xfrm>
            <a:off x="243856" y="3934259"/>
            <a:ext cx="2494204" cy="48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Løbets titel: OK PAN, Åbent orienteringsløb, </a:t>
            </a:r>
            <a:r>
              <a:rPr lang="da-DK" sz="1200" dirty="0" err="1"/>
              <a:t>dd-dd</a:t>
            </a:r>
            <a:r>
              <a:rPr lang="da-DK" sz="1200" dirty="0"/>
              <a:t>/mm </a:t>
            </a:r>
            <a:r>
              <a:rPr lang="da-DK" sz="1200" dirty="0" err="1"/>
              <a:t>åååå</a:t>
            </a:r>
            <a:endParaRPr lang="da-DK" sz="1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70DF06-1E97-824E-AB06-D21556134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644" y="4985880"/>
            <a:ext cx="1538921" cy="497429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27011CB-3F6C-5942-AA98-72D71165A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733" y="5537092"/>
            <a:ext cx="2320932" cy="56503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5E984DE5-327D-3E45-BD4E-1E291295D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898" y="1099318"/>
            <a:ext cx="1607027" cy="394504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5378E80C-6055-8846-A301-638A879850C7}"/>
              </a:ext>
            </a:extLst>
          </p:cNvPr>
          <p:cNvSpPr/>
          <p:nvPr/>
        </p:nvSpPr>
        <p:spPr>
          <a:xfrm>
            <a:off x="249066" y="2416024"/>
            <a:ext cx="2493474" cy="2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Målestok og ækvidistance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5B8496C-692C-124B-B018-B22722C39740}"/>
              </a:ext>
            </a:extLst>
          </p:cNvPr>
          <p:cNvSpPr/>
          <p:nvPr/>
        </p:nvSpPr>
        <p:spPr>
          <a:xfrm>
            <a:off x="243857" y="2800724"/>
            <a:ext cx="2494204" cy="45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Pan logo, </a:t>
            </a:r>
            <a:r>
              <a:rPr lang="da-DK" sz="1200" dirty="0" err="1"/>
              <a:t>mobilepay</a:t>
            </a:r>
            <a:r>
              <a:rPr lang="da-DK" sz="1200" dirty="0"/>
              <a:t> og </a:t>
            </a:r>
            <a:r>
              <a:rPr lang="da-DK" sz="1200" dirty="0" err="1"/>
              <a:t>Mapmagic</a:t>
            </a:r>
            <a:r>
              <a:rPr lang="da-DK" sz="1200" dirty="0"/>
              <a:t> logo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AF6A439-DB7E-844B-8CC3-5B4E070E4C04}"/>
              </a:ext>
            </a:extLst>
          </p:cNvPr>
          <p:cNvSpPr/>
          <p:nvPr/>
        </p:nvSpPr>
        <p:spPr>
          <a:xfrm>
            <a:off x="243856" y="3336853"/>
            <a:ext cx="2494204" cy="48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Tekst om grundmateriale og copyright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30C474B-8064-934C-95BA-65EF4B01677F}"/>
              </a:ext>
            </a:extLst>
          </p:cNvPr>
          <p:cNvSpPr/>
          <p:nvPr/>
        </p:nvSpPr>
        <p:spPr>
          <a:xfrm>
            <a:off x="243856" y="4520780"/>
            <a:ext cx="2494204" cy="54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Navngiv baner efter sværhedsgrad: Svær lang, Svær kort, osv.</a:t>
            </a:r>
          </a:p>
        </p:txBody>
      </p:sp>
    </p:spTree>
    <p:extLst>
      <p:ext uri="{BB962C8B-B14F-4D97-AF65-F5344CB8AC3E}">
        <p14:creationId xmlns:p14="http://schemas.microsoft.com/office/powerpoint/2010/main" val="93304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97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Secher Thomsen</dc:creator>
  <cp:lastModifiedBy>Sofie Secher Thomsen</cp:lastModifiedBy>
  <cp:revision>11</cp:revision>
  <dcterms:created xsi:type="dcterms:W3CDTF">2021-01-16T15:53:35Z</dcterms:created>
  <dcterms:modified xsi:type="dcterms:W3CDTF">2021-05-08T18:44:29Z</dcterms:modified>
</cp:coreProperties>
</file>